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96" r:id="rId3"/>
    <p:sldId id="336" r:id="rId4"/>
    <p:sldId id="337" r:id="rId5"/>
    <p:sldId id="338" r:id="rId6"/>
    <p:sldId id="339" r:id="rId7"/>
    <p:sldId id="340" r:id="rId8"/>
    <p:sldId id="341" r:id="rId9"/>
    <p:sldId id="342" r:id="rId10"/>
    <p:sldId id="318" r:id="rId11"/>
    <p:sldId id="343" r:id="rId12"/>
    <p:sldId id="344" r:id="rId13"/>
    <p:sldId id="345" r:id="rId14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3" autoAdjust="0"/>
    <p:restoredTop sz="94660"/>
  </p:normalViewPr>
  <p:slideViewPr>
    <p:cSldViewPr>
      <p:cViewPr varScale="1">
        <p:scale>
          <a:sx n="45" d="100"/>
          <a:sy n="45" d="100"/>
        </p:scale>
        <p:origin x="1358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5" name="橢圓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14" name="標題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22" name="副標題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6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E54210D-06AC-403E-A088-591FE6968B7E}" type="datetimeFigureOut">
              <a:rPr lang="zh-TW" altLang="en-US"/>
              <a:pPr>
                <a:defRPr/>
              </a:pPr>
              <a:t>2024/5/2</a:t>
            </a:fld>
            <a:endParaRPr lang="zh-TW" altLang="en-US"/>
          </a:p>
        </p:txBody>
      </p:sp>
      <p:sp>
        <p:nvSpPr>
          <p:cNvPr id="7" name="頁尾版面配置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3EDF8-AA77-431B-8192-61B8400B307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285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A683F-2ED8-4200-8C17-1CB7AA87E75E}" type="datetimeFigureOut">
              <a:rPr lang="zh-TW" altLang="en-US"/>
              <a:pPr>
                <a:defRPr/>
              </a:pPr>
              <a:t>2024/5/2</a:t>
            </a:fld>
            <a:endParaRPr lang="zh-TW" altLang="en-US"/>
          </a:p>
        </p:txBody>
      </p:sp>
      <p:sp>
        <p:nvSpPr>
          <p:cNvPr id="5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6088ED-30E0-46E1-8DAD-D80616BC11C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25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E12A0-45CB-4761-B53C-C9C282E1731C}" type="datetimeFigureOut">
              <a:rPr lang="zh-TW" altLang="en-US"/>
              <a:pPr>
                <a:defRPr/>
              </a:pPr>
              <a:t>2024/5/2</a:t>
            </a:fld>
            <a:endParaRPr lang="zh-TW" altLang="en-US"/>
          </a:p>
        </p:txBody>
      </p:sp>
      <p:sp>
        <p:nvSpPr>
          <p:cNvPr id="5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46A657-D41A-439D-A737-CDA00CD2273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23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7154AB-8322-46FF-8DCC-3CF82D2EF101}" type="datetimeFigureOut">
              <a:rPr lang="zh-TW" altLang="en-US"/>
              <a:pPr>
                <a:defRPr/>
              </a:pPr>
              <a:t>2024/5/2</a:t>
            </a:fld>
            <a:endParaRPr lang="zh-TW" altLang="en-US"/>
          </a:p>
        </p:txBody>
      </p:sp>
      <p:sp>
        <p:nvSpPr>
          <p:cNvPr id="5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920B7C-3732-4EA8-A1E2-C5B5617D2C4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030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5" name="矩形 4"/>
          <p:cNvSpPr/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6" name="橢圓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7" name="橢圓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1D7D330-B57F-471D-9A29-7966252557AF}" type="datetimeFigureOut">
              <a:rPr lang="zh-TW" altLang="en-US"/>
              <a:pPr>
                <a:defRPr/>
              </a:pPr>
              <a:t>2024/5/2</a:t>
            </a:fld>
            <a:endParaRPr lang="zh-TW" altLang="en-US"/>
          </a:p>
        </p:txBody>
      </p:sp>
      <p:sp>
        <p:nvSpPr>
          <p:cNvPr id="9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AA660-F054-4C9B-962E-D5B5DFE1B80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51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68886A-4853-4BCD-9069-540F5624FF4F}" type="datetimeFigureOut">
              <a:rPr lang="zh-TW" altLang="en-US"/>
              <a:pPr>
                <a:defRPr/>
              </a:pPr>
              <a:t>2024/5/2</a:t>
            </a:fld>
            <a:endParaRPr lang="zh-TW" altLang="en-US"/>
          </a:p>
        </p:txBody>
      </p:sp>
      <p:sp>
        <p:nvSpPr>
          <p:cNvPr id="6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BE5901-07AD-4AF6-B075-AB9343A4BAD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0496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83C318D-4A0A-4246-87F7-E3E99AA87266}" type="datetimeFigureOut">
              <a:rPr lang="zh-TW" altLang="en-US"/>
              <a:pPr>
                <a:defRPr/>
              </a:pPr>
              <a:t>2024/5/2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A14D8-96FC-4DD7-87CC-E30FEA809AD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534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D86F8-427B-43E8-8DB9-A772FDC18A2C}" type="datetimeFigureOut">
              <a:rPr lang="zh-TW" altLang="en-US"/>
              <a:pPr>
                <a:defRPr/>
              </a:pPr>
              <a:t>2024/5/2</a:t>
            </a:fld>
            <a:endParaRPr lang="zh-TW" altLang="en-US"/>
          </a:p>
        </p:txBody>
      </p:sp>
      <p:sp>
        <p:nvSpPr>
          <p:cNvPr id="4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EDDAB-2B0F-49BF-82B1-775C47EF669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1479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3" name="矩形 2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4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0A73692-ED3C-4499-A60D-391B9ABE7EA1}" type="datetimeFigureOut">
              <a:rPr lang="zh-TW" altLang="en-US"/>
              <a:pPr>
                <a:defRPr/>
              </a:pPr>
              <a:t>2024/5/2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86EA90-C9B7-4BE3-8BCF-31A6098EF4D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73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5B031F8-FD3C-4309-A498-841CAF1D3DD8}" type="datetimeFigureOut">
              <a:rPr lang="zh-TW" altLang="en-US"/>
              <a:pPr>
                <a:defRPr/>
              </a:pPr>
              <a:t>2024/5/2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B959A-0143-451D-98A1-AD99C6F564C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843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464" eaLnBrk="1" fontAlgn="auto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kumimoji="0" lang="en-US" sz="3200">
              <a:latin typeface="+mn-lt"/>
              <a:ea typeface="+mn-ea"/>
            </a:endParaRPr>
          </a:p>
        </p:txBody>
      </p:sp>
      <p:sp>
        <p:nvSpPr>
          <p:cNvPr id="6" name="流程圖: 程序 5"/>
          <p:cNvSpPr/>
          <p:nvPr/>
        </p:nvSpPr>
        <p:spPr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7" name="流程圖: 程序 6"/>
          <p:cNvSpPr/>
          <p:nvPr/>
        </p:nvSpPr>
        <p:spPr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3E41BF7-D1DF-4316-95AE-E611B88F3CBF}" type="datetimeFigureOut">
              <a:rPr lang="zh-TW" altLang="en-US"/>
              <a:pPr>
                <a:defRPr/>
              </a:pPr>
              <a:t>2024/5/2</a:t>
            </a:fld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E397A-3CE4-4D93-A8CC-2A61498AE99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4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形圖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8" name="橢圓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11" name="甜甜圈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5" name="標題版面配置區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033" name="文字版面配置區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altLang="zh-TW" smtClean="0"/>
          </a:p>
        </p:txBody>
      </p:sp>
      <p:sp>
        <p:nvSpPr>
          <p:cNvPr id="24" name="日期版面配置區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fld id="{C534DDA3-7ED7-4118-9433-3A6EF82459F4}" type="datetimeFigureOut">
              <a:rPr lang="zh-TW" altLang="en-US"/>
              <a:pPr>
                <a:defRPr/>
              </a:pPr>
              <a:t>2024/5/2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rgbClr val="B5A788"/>
                </a:solidFill>
                <a:latin typeface="Gill Sans MT" panose="020B0502020104020203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3FDFD6B4-2068-44A0-AD75-C3A8C73F464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5" name="矩形 14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1" r:id="rId2"/>
    <p:sldLayoutId id="2147483947" r:id="rId3"/>
    <p:sldLayoutId id="2147483942" r:id="rId4"/>
    <p:sldLayoutId id="2147483948" r:id="rId5"/>
    <p:sldLayoutId id="2147483943" r:id="rId6"/>
    <p:sldLayoutId id="2147483949" r:id="rId7"/>
    <p:sldLayoutId id="2147483950" r:id="rId8"/>
    <p:sldLayoutId id="2147483951" r:id="rId9"/>
    <p:sldLayoutId id="2147483944" r:id="rId10"/>
    <p:sldLayoutId id="214748394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30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微軟正黑體" pitchFamily="34" charset="-120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dpi.com/2072-6694/15/14/3608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GITUGraz/WeatherDiffusi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wz30/Restorme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03350" y="2349500"/>
            <a:ext cx="7407275" cy="30130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 smtClean="0">
                <a:solidFill>
                  <a:schemeClr val="tx2">
                    <a:satMod val="130000"/>
                  </a:schemeClr>
                </a:solidFill>
              </a:rPr>
              <a:t>Some Final-Project Topics</a:t>
            </a:r>
            <a:r>
              <a:rPr lang="en-US" altLang="zh-TW" dirty="0">
                <a:solidFill>
                  <a:schemeClr val="tx2">
                    <a:satMod val="130000"/>
                  </a:schemeClr>
                </a:solidFill>
              </a:rPr>
              <a:t/>
            </a:r>
            <a:br>
              <a:rPr lang="en-US" altLang="zh-TW" dirty="0">
                <a:solidFill>
                  <a:schemeClr val="tx2">
                    <a:satMod val="130000"/>
                  </a:schemeClr>
                </a:solidFill>
              </a:rPr>
            </a:br>
            <a:r>
              <a:rPr lang="en-US" altLang="zh-TW" dirty="0">
                <a:solidFill>
                  <a:schemeClr val="tx2">
                    <a:satMod val="130000"/>
                  </a:schemeClr>
                </a:solidFill>
              </a:rPr>
              <a:t>1. </a:t>
            </a:r>
            <a:r>
              <a:rPr lang="en-US" altLang="zh-TW" dirty="0" err="1" smtClean="0">
                <a:solidFill>
                  <a:schemeClr val="tx2">
                    <a:satMod val="130000"/>
                  </a:schemeClr>
                </a:solidFill>
              </a:rPr>
              <a:t>Deblur</a:t>
            </a:r>
            <a:r>
              <a:rPr lang="en-US" altLang="zh-TW" dirty="0">
                <a:solidFill>
                  <a:schemeClr val="tx2">
                    <a:satMod val="130000"/>
                  </a:schemeClr>
                </a:solidFill>
              </a:rPr>
              <a:t/>
            </a:r>
            <a:br>
              <a:rPr lang="en-US" altLang="zh-TW" dirty="0">
                <a:solidFill>
                  <a:schemeClr val="tx2">
                    <a:satMod val="130000"/>
                  </a:schemeClr>
                </a:solidFill>
              </a:rPr>
            </a:br>
            <a:r>
              <a:rPr lang="en-US" altLang="zh-TW" dirty="0">
                <a:solidFill>
                  <a:schemeClr val="tx2">
                    <a:satMod val="130000"/>
                  </a:schemeClr>
                </a:solidFill>
              </a:rPr>
              <a:t>2. </a:t>
            </a:r>
            <a:r>
              <a:rPr lang="en-US" altLang="zh-TW" dirty="0" smtClean="0">
                <a:solidFill>
                  <a:schemeClr val="tx2">
                    <a:satMod val="130000"/>
                  </a:schemeClr>
                </a:solidFill>
              </a:rPr>
              <a:t>Derain</a:t>
            </a:r>
            <a:r>
              <a:rPr lang="en-US" altLang="zh-TW" dirty="0">
                <a:solidFill>
                  <a:schemeClr val="tx2">
                    <a:satMod val="130000"/>
                  </a:schemeClr>
                </a:solidFill>
              </a:rPr>
              <a:t/>
            </a:r>
            <a:br>
              <a:rPr lang="en-US" altLang="zh-TW" dirty="0">
                <a:solidFill>
                  <a:schemeClr val="tx2">
                    <a:satMod val="130000"/>
                  </a:schemeClr>
                </a:solidFill>
              </a:rPr>
            </a:br>
            <a:r>
              <a:rPr lang="en-US" altLang="zh-TW" dirty="0">
                <a:solidFill>
                  <a:schemeClr val="tx2">
                    <a:satMod val="130000"/>
                  </a:schemeClr>
                </a:solidFill>
              </a:rPr>
              <a:t>3. </a:t>
            </a:r>
            <a:r>
              <a:rPr lang="en-US" altLang="zh-TW" dirty="0" err="1" smtClean="0">
                <a:solidFill>
                  <a:schemeClr val="tx2">
                    <a:satMod val="130000"/>
                  </a:schemeClr>
                </a:solidFill>
              </a:rPr>
              <a:t>Denoise</a:t>
            </a:r>
            <a:r>
              <a:rPr lang="en-US" altLang="zh-TW" dirty="0" smtClean="0">
                <a:solidFill>
                  <a:schemeClr val="tx2">
                    <a:satMod val="130000"/>
                  </a:schemeClr>
                </a:solidFill>
              </a:rPr>
              <a:t/>
            </a:r>
            <a:br>
              <a:rPr lang="en-US" altLang="zh-TW" dirty="0" smtClean="0">
                <a:solidFill>
                  <a:schemeClr val="tx2">
                    <a:satMod val="130000"/>
                  </a:schemeClr>
                </a:solidFill>
              </a:rPr>
            </a:br>
            <a:r>
              <a:rPr lang="en-US" altLang="zh-TW" dirty="0" smtClean="0">
                <a:solidFill>
                  <a:schemeClr val="tx2">
                    <a:satMod val="130000"/>
                  </a:schemeClr>
                </a:solidFill>
              </a:rPr>
              <a:t>4. </a:t>
            </a:r>
            <a:r>
              <a:rPr lang="en-US" altLang="zh-TW" dirty="0" err="1" smtClean="0">
                <a:solidFill>
                  <a:schemeClr val="tx2">
                    <a:satMod val="130000"/>
                  </a:schemeClr>
                </a:solidFill>
              </a:rPr>
              <a:t>Dehaze</a:t>
            </a:r>
            <a:r>
              <a:rPr lang="en-US" altLang="zh-TW" dirty="0" smtClean="0">
                <a:solidFill>
                  <a:schemeClr val="tx2">
                    <a:satMod val="130000"/>
                  </a:schemeClr>
                </a:solidFill>
              </a:rPr>
              <a:t/>
            </a:r>
            <a:br>
              <a:rPr lang="en-US" altLang="zh-TW" dirty="0" smtClean="0">
                <a:solidFill>
                  <a:schemeClr val="tx2">
                    <a:satMod val="130000"/>
                  </a:schemeClr>
                </a:solidFill>
              </a:rPr>
            </a:br>
            <a:r>
              <a:rPr lang="en-US" altLang="zh-TW" dirty="0" smtClean="0">
                <a:solidFill>
                  <a:schemeClr val="tx2">
                    <a:satMod val="130000"/>
                  </a:schemeClr>
                </a:solidFill>
              </a:rPr>
              <a:t>5. </a:t>
            </a:r>
            <a:r>
              <a:rPr lang="en-US" altLang="zh-TW" dirty="0" err="1" smtClean="0">
                <a:solidFill>
                  <a:schemeClr val="tx2">
                    <a:satMod val="130000"/>
                  </a:schemeClr>
                </a:solidFill>
              </a:rPr>
              <a:t>Desnow</a:t>
            </a:r>
            <a:r>
              <a:rPr lang="en-US" altLang="zh-TW" dirty="0" smtClean="0">
                <a:solidFill>
                  <a:schemeClr val="tx2">
                    <a:satMod val="130000"/>
                  </a:schemeClr>
                </a:solidFill>
              </a:rPr>
              <a:t/>
            </a:r>
            <a:br>
              <a:rPr lang="en-US" altLang="zh-TW" dirty="0" smtClean="0">
                <a:solidFill>
                  <a:schemeClr val="tx2">
                    <a:satMod val="130000"/>
                  </a:schemeClr>
                </a:solidFill>
              </a:rPr>
            </a:br>
            <a:endParaRPr lang="zh-TW" altLang="en-US" sz="3600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8195" name="文字方塊 3"/>
          <p:cNvSpPr txBox="1">
            <a:spLocks noChangeArrowheads="1"/>
          </p:cNvSpPr>
          <p:nvPr/>
        </p:nvSpPr>
        <p:spPr bwMode="auto">
          <a:xfrm>
            <a:off x="2214563" y="6327775"/>
            <a:ext cx="6929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微軟正黑體" panose="020B0604030504040204" pitchFamily="34" charset="-12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微軟正黑體" panose="020B0604030504040204" pitchFamily="34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800">
                <a:hlinkClick r:id="rId2"/>
              </a:rPr>
              <a:t>https://www.mdpi.com/2072-6694/15/14/3608</a:t>
            </a:r>
            <a:endParaRPr kumimoji="0" lang="en-US" altLang="zh-TW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Example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636912"/>
            <a:ext cx="8873667" cy="2887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Example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853658"/>
            <a:ext cx="8610922" cy="22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5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Example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420888"/>
            <a:ext cx="9017768" cy="312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6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Example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2" y="2204864"/>
            <a:ext cx="9003378" cy="424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2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Approaches</a:t>
            </a:r>
            <a:endParaRPr lang="zh-TW" altLang="en-US" dirty="0"/>
          </a:p>
        </p:txBody>
      </p:sp>
      <p:sp>
        <p:nvSpPr>
          <p:cNvPr id="9220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Find codes in </a:t>
            </a:r>
            <a:r>
              <a:rPr lang="en-US" altLang="zh-TW" dirty="0" err="1" smtClean="0"/>
              <a:t>Github</a:t>
            </a:r>
            <a:endParaRPr lang="en-US" altLang="zh-TW" dirty="0" smtClean="0"/>
          </a:p>
          <a:p>
            <a:pPr>
              <a:defRPr/>
            </a:pPr>
            <a:r>
              <a:rPr lang="en-US" altLang="zh-TW" dirty="0" smtClean="0"/>
              <a:t>Use </a:t>
            </a:r>
            <a:r>
              <a:rPr lang="en-US" altLang="zh-TW" dirty="0" err="1" smtClean="0"/>
              <a:t>Colab</a:t>
            </a:r>
            <a:r>
              <a:rPr lang="en-US" altLang="zh-TW" dirty="0" smtClean="0"/>
              <a:t> or </a:t>
            </a:r>
            <a:r>
              <a:rPr lang="en-US" altLang="zh-TW" dirty="0" err="1" smtClean="0"/>
              <a:t>Kaggle</a:t>
            </a:r>
            <a:r>
              <a:rPr lang="en-US" altLang="zh-TW" dirty="0" smtClean="0"/>
              <a:t> to implement the codes in </a:t>
            </a:r>
            <a:r>
              <a:rPr lang="en-US" altLang="zh-TW" dirty="0" err="1" smtClean="0"/>
              <a:t>Github</a:t>
            </a:r>
            <a:endParaRPr lang="en-US" altLang="zh-TW" dirty="0" smtClean="0"/>
          </a:p>
          <a:p>
            <a:pPr>
              <a:defRPr/>
            </a:pPr>
            <a:r>
              <a:rPr lang="en-US" altLang="zh-TW" dirty="0" smtClean="0"/>
              <a:t>Apply to the self-made images</a:t>
            </a:r>
          </a:p>
          <a:p>
            <a:pPr>
              <a:defRPr/>
            </a:pPr>
            <a:r>
              <a:rPr lang="en-US" altLang="zh-TW" dirty="0" smtClean="0"/>
              <a:t>Show the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Example 1</a:t>
            </a:r>
            <a:endParaRPr lang="zh-TW" altLang="en-US" dirty="0"/>
          </a:p>
        </p:txBody>
      </p:sp>
      <p:sp>
        <p:nvSpPr>
          <p:cNvPr id="9220" name="內容版面配置區 5"/>
          <p:cNvSpPr>
            <a:spLocks noGrp="1"/>
          </p:cNvSpPr>
          <p:nvPr>
            <p:ph idx="1"/>
          </p:nvPr>
        </p:nvSpPr>
        <p:spPr>
          <a:xfrm>
            <a:off x="1435100" y="1447800"/>
            <a:ext cx="7499350" cy="5149552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Restoring Vision in Adverse Weather Conditions with Patch-Based </a:t>
            </a:r>
            <a:r>
              <a:rPr lang="en-US" altLang="zh-TW" dirty="0" err="1"/>
              <a:t>Denoising</a:t>
            </a:r>
            <a:r>
              <a:rPr lang="en-US" altLang="zh-TW" dirty="0"/>
              <a:t> Diffusion </a:t>
            </a:r>
            <a:r>
              <a:rPr lang="en-US" altLang="zh-TW" dirty="0" smtClean="0"/>
              <a:t>Models</a:t>
            </a:r>
          </a:p>
          <a:p>
            <a:pPr lvl="1">
              <a:defRPr/>
            </a:pPr>
            <a:r>
              <a:rPr lang="en-US" altLang="zh-TW" dirty="0" smtClean="0"/>
              <a:t>Present </a:t>
            </a:r>
            <a:r>
              <a:rPr lang="en-US" altLang="zh-TW" dirty="0"/>
              <a:t>a novel patch-based diffusive </a:t>
            </a:r>
            <a:r>
              <a:rPr lang="en-US" altLang="zh-TW" dirty="0" smtClean="0"/>
              <a:t>image restoration </a:t>
            </a:r>
            <a:r>
              <a:rPr lang="en-US" altLang="zh-TW" dirty="0"/>
              <a:t>algorithm for arbitrary sized image processing with </a:t>
            </a:r>
            <a:r>
              <a:rPr lang="en-US" altLang="zh-TW" dirty="0" err="1"/>
              <a:t>denoising</a:t>
            </a:r>
            <a:r>
              <a:rPr lang="en-US" altLang="zh-TW" dirty="0"/>
              <a:t> diffusion models.</a:t>
            </a:r>
            <a:endParaRPr lang="en-US" altLang="zh-TW" dirty="0" smtClean="0"/>
          </a:p>
          <a:p>
            <a:pPr>
              <a:defRPr/>
            </a:pPr>
            <a:endParaRPr lang="en-US" altLang="zh-TW" dirty="0" smtClean="0"/>
          </a:p>
          <a:p>
            <a:pPr>
              <a:defRPr/>
            </a:pPr>
            <a:r>
              <a:rPr lang="en-US" altLang="zh-TW" dirty="0" smtClean="0">
                <a:hlinkClick r:id="rId2"/>
              </a:rPr>
              <a:t>https://github.com/IGITUGraz/WeatherDiffusion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84641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Example 1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95" y="1988840"/>
            <a:ext cx="8975181" cy="393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9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Example 1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5" y="1844824"/>
            <a:ext cx="9005635" cy="383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0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Example 1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52" y="1844824"/>
            <a:ext cx="8777068" cy="381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0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32656"/>
            <a:ext cx="8849960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20"/>
            <a:ext cx="8792802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6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Example 2</a:t>
            </a:r>
            <a:endParaRPr lang="zh-TW" altLang="en-US" dirty="0"/>
          </a:p>
        </p:txBody>
      </p:sp>
      <p:sp>
        <p:nvSpPr>
          <p:cNvPr id="9220" name="內容版面配置區 5"/>
          <p:cNvSpPr>
            <a:spLocks noGrp="1"/>
          </p:cNvSpPr>
          <p:nvPr>
            <p:ph idx="1"/>
          </p:nvPr>
        </p:nvSpPr>
        <p:spPr>
          <a:xfrm>
            <a:off x="1435100" y="1447800"/>
            <a:ext cx="7499350" cy="5149552"/>
          </a:xfrm>
        </p:spPr>
        <p:txBody>
          <a:bodyPr/>
          <a:lstStyle/>
          <a:p>
            <a:pPr>
              <a:defRPr/>
            </a:pPr>
            <a:r>
              <a:rPr lang="en-US" altLang="zh-TW" dirty="0" err="1"/>
              <a:t>Restormer</a:t>
            </a:r>
            <a:r>
              <a:rPr lang="en-US" altLang="zh-TW" dirty="0"/>
              <a:t>: Efficient Transformer for High-Resolution Image </a:t>
            </a:r>
            <a:r>
              <a:rPr lang="en-US" altLang="zh-TW" dirty="0" smtClean="0"/>
              <a:t>Restoration</a:t>
            </a:r>
          </a:p>
          <a:p>
            <a:pPr lvl="1">
              <a:defRPr/>
            </a:pPr>
            <a:r>
              <a:rPr lang="en-US" altLang="zh-TW" dirty="0" smtClean="0"/>
              <a:t>Propose </a:t>
            </a:r>
            <a:r>
              <a:rPr lang="en-US" altLang="zh-TW" dirty="0" err="1"/>
              <a:t>Restormer</a:t>
            </a:r>
            <a:r>
              <a:rPr lang="en-US" altLang="zh-TW" dirty="0"/>
              <a:t>, an encoder-decoder </a:t>
            </a:r>
            <a:r>
              <a:rPr lang="en-US" altLang="zh-TW" dirty="0" smtClean="0"/>
              <a:t>Transformer for </a:t>
            </a:r>
            <a:r>
              <a:rPr lang="en-US" altLang="zh-TW" dirty="0"/>
              <a:t>multi-scale local-global representation learning </a:t>
            </a:r>
            <a:r>
              <a:rPr lang="en-US" altLang="zh-TW" dirty="0" smtClean="0"/>
              <a:t>on high-resolution </a:t>
            </a:r>
            <a:r>
              <a:rPr lang="en-US" altLang="zh-TW" dirty="0"/>
              <a:t>images without disintegrating them </a:t>
            </a:r>
            <a:r>
              <a:rPr lang="en-US" altLang="zh-TW" dirty="0" smtClean="0"/>
              <a:t>into local </a:t>
            </a:r>
            <a:r>
              <a:rPr lang="en-US" altLang="zh-TW" dirty="0"/>
              <a:t>windows, thereby exploiting distant image context</a:t>
            </a:r>
            <a:r>
              <a:rPr lang="en-US" altLang="zh-TW" dirty="0" smtClean="0"/>
              <a:t>.</a:t>
            </a:r>
          </a:p>
          <a:p>
            <a:pPr>
              <a:defRPr/>
            </a:pPr>
            <a:endParaRPr lang="en-US" altLang="zh-TW" dirty="0" smtClean="0"/>
          </a:p>
          <a:p>
            <a:pPr>
              <a:defRPr/>
            </a:pPr>
            <a:r>
              <a:rPr lang="en-US" altLang="zh-TW" dirty="0" smtClean="0">
                <a:hlinkClick r:id="rId2"/>
              </a:rPr>
              <a:t>https://github.com/swz30/Restormer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68236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夏至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夏至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17935</TotalTime>
  <Words>117</Words>
  <Application>Microsoft Office PowerPoint</Application>
  <PresentationFormat>如螢幕大小 (4:3)</PresentationFormat>
  <Paragraphs>24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微軟正黑體</vt:lpstr>
      <vt:lpstr>新細明體</vt:lpstr>
      <vt:lpstr>Arial</vt:lpstr>
      <vt:lpstr>Gill Sans MT</vt:lpstr>
      <vt:lpstr>Verdana</vt:lpstr>
      <vt:lpstr>Wingdings 2</vt:lpstr>
      <vt:lpstr>夏至</vt:lpstr>
      <vt:lpstr>Some Final-Project Topics 1. Deblur 2. Derain 3. Denoise 4. Dehaze 5. Desnow </vt:lpstr>
      <vt:lpstr>Approaches</vt:lpstr>
      <vt:lpstr>Example 1</vt:lpstr>
      <vt:lpstr>Example 1</vt:lpstr>
      <vt:lpstr>Example 1</vt:lpstr>
      <vt:lpstr>Example 1</vt:lpstr>
      <vt:lpstr>PowerPoint 簡報</vt:lpstr>
      <vt:lpstr>PowerPoint 簡報</vt:lpstr>
      <vt:lpstr>Example 2</vt:lpstr>
      <vt:lpstr>Example 2</vt:lpstr>
      <vt:lpstr>Example 2</vt:lpstr>
      <vt:lpstr>Example 2</vt:lpstr>
      <vt:lpstr>Example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Image Analysis</dc:title>
  <dc:creator>tkyin</dc:creator>
  <cp:lastModifiedBy>user</cp:lastModifiedBy>
  <cp:revision>94</cp:revision>
  <dcterms:created xsi:type="dcterms:W3CDTF">2010-09-11T00:19:15Z</dcterms:created>
  <dcterms:modified xsi:type="dcterms:W3CDTF">2024-05-03T07:09:08Z</dcterms:modified>
</cp:coreProperties>
</file>